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8" r:id="rId3"/>
    <p:sldId id="260" r:id="rId4"/>
    <p:sldId id="267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5324" autoAdjust="0"/>
  </p:normalViewPr>
  <p:slideViewPr>
    <p:cSldViewPr snapToGrid="0">
      <p:cViewPr varScale="1">
        <p:scale>
          <a:sx n="55" d="100"/>
          <a:sy n="55" d="100"/>
        </p:scale>
        <p:origin x="-276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04CC14-6F4C-429A-90D5-B79E5085DE37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3EB8A42D-F055-4DEB-8661-8C3BD3EC812B}">
      <dgm:prSet phldrT="[テキスト]"/>
      <dgm:spPr/>
      <dgm:t>
        <a:bodyPr/>
        <a:lstStyle/>
        <a:p>
          <a:r>
            <a:rPr kumimoji="1" lang="ja-JP" altLang="en-US" dirty="0" smtClean="0"/>
            <a:t>重点領域研究　環境</a:t>
          </a:r>
          <a:endParaRPr kumimoji="1" lang="ja-JP" altLang="en-US" dirty="0"/>
        </a:p>
      </dgm:t>
    </dgm:pt>
    <dgm:pt modelId="{EEE4D378-7EF1-427E-855E-2E274AB47D70}" type="parTrans" cxnId="{3D5CAF65-C424-4A58-9EF2-803DD05C7940}">
      <dgm:prSet/>
      <dgm:spPr/>
      <dgm:t>
        <a:bodyPr/>
        <a:lstStyle/>
        <a:p>
          <a:endParaRPr kumimoji="1" lang="ja-JP" altLang="en-US"/>
        </a:p>
      </dgm:t>
    </dgm:pt>
    <dgm:pt modelId="{D222C359-2519-4EEA-A002-6A3A76112906}" type="sibTrans" cxnId="{3D5CAF65-C424-4A58-9EF2-803DD05C7940}">
      <dgm:prSet/>
      <dgm:spPr/>
      <dgm:t>
        <a:bodyPr/>
        <a:lstStyle/>
        <a:p>
          <a:endParaRPr kumimoji="1" lang="ja-JP" altLang="en-US"/>
        </a:p>
      </dgm:t>
    </dgm:pt>
    <dgm:pt modelId="{DD6A0101-C1E1-4404-A749-760B50CEF9DB}">
      <dgm:prSet phldrT="[テキスト]"/>
      <dgm:spPr/>
      <dgm:t>
        <a:bodyPr/>
        <a:lstStyle/>
        <a:p>
          <a:r>
            <a:rPr kumimoji="1" lang="ja-JP" altLang="en-US" dirty="0" smtClean="0"/>
            <a:t>奄美世界自然遺産グループ</a:t>
          </a:r>
          <a:endParaRPr kumimoji="1" lang="ja-JP" altLang="en-US" dirty="0"/>
        </a:p>
      </dgm:t>
    </dgm:pt>
    <dgm:pt modelId="{DE8BFBA4-2597-435E-B5BD-3D519760A3A9}" type="parTrans" cxnId="{B2173131-2240-4468-9AAF-D4456D37784B}">
      <dgm:prSet/>
      <dgm:spPr/>
      <dgm:t>
        <a:bodyPr/>
        <a:lstStyle/>
        <a:p>
          <a:endParaRPr kumimoji="1" lang="ja-JP" altLang="en-US"/>
        </a:p>
      </dgm:t>
    </dgm:pt>
    <dgm:pt modelId="{529FC356-5971-4020-A9FE-98272E014921}" type="sibTrans" cxnId="{B2173131-2240-4468-9AAF-D4456D37784B}">
      <dgm:prSet/>
      <dgm:spPr/>
      <dgm:t>
        <a:bodyPr/>
        <a:lstStyle/>
        <a:p>
          <a:endParaRPr kumimoji="1" lang="ja-JP" altLang="en-US"/>
        </a:p>
      </dgm:t>
    </dgm:pt>
    <dgm:pt modelId="{93AA8149-6C79-4242-B1F2-73BD2B1D3762}">
      <dgm:prSet phldrT="[テキスト]"/>
      <dgm:spPr/>
      <dgm:t>
        <a:bodyPr/>
        <a:lstStyle/>
        <a:p>
          <a:r>
            <a:rPr kumimoji="1" lang="ja-JP" altLang="en-US" dirty="0" smtClean="0"/>
            <a:t>鹿児島環境学グループ</a:t>
          </a:r>
          <a:endParaRPr kumimoji="1" lang="ja-JP" altLang="en-US" dirty="0"/>
        </a:p>
      </dgm:t>
    </dgm:pt>
    <dgm:pt modelId="{DD50190B-1F4F-4DF6-AD8A-2E7EFBD49AB5}" type="parTrans" cxnId="{38F0EBDC-4C8E-4CF6-A9A2-0956135AA176}">
      <dgm:prSet/>
      <dgm:spPr/>
      <dgm:t>
        <a:bodyPr/>
        <a:lstStyle/>
        <a:p>
          <a:endParaRPr kumimoji="1" lang="ja-JP" altLang="en-US"/>
        </a:p>
      </dgm:t>
    </dgm:pt>
    <dgm:pt modelId="{21423453-FD9E-40A3-A85D-6C76CEB8EBDF}" type="sibTrans" cxnId="{38F0EBDC-4C8E-4CF6-A9A2-0956135AA176}">
      <dgm:prSet/>
      <dgm:spPr/>
      <dgm:t>
        <a:bodyPr/>
        <a:lstStyle/>
        <a:p>
          <a:endParaRPr kumimoji="1" lang="ja-JP" altLang="en-US"/>
        </a:p>
      </dgm:t>
    </dgm:pt>
    <dgm:pt modelId="{D0C9BCC7-DEAA-412B-AC44-98FFFBE546E8}">
      <dgm:prSet phldrT="[テキスト]"/>
      <dgm:spPr/>
      <dgm:t>
        <a:bodyPr/>
        <a:lstStyle/>
        <a:p>
          <a:r>
            <a:rPr kumimoji="1" lang="ja-JP" altLang="en-US" dirty="0" smtClean="0"/>
            <a:t>生物多様性グループ</a:t>
          </a:r>
          <a:endParaRPr kumimoji="1" lang="ja-JP" altLang="en-US" dirty="0"/>
        </a:p>
      </dgm:t>
    </dgm:pt>
    <dgm:pt modelId="{E65BAAE8-2993-4023-9952-1CC222C4E805}" type="parTrans" cxnId="{23EE3439-018F-4EF2-946F-A595FECEABC6}">
      <dgm:prSet/>
      <dgm:spPr/>
      <dgm:t>
        <a:bodyPr/>
        <a:lstStyle/>
        <a:p>
          <a:endParaRPr kumimoji="1" lang="ja-JP" altLang="en-US"/>
        </a:p>
      </dgm:t>
    </dgm:pt>
    <dgm:pt modelId="{1C0A5908-0FB1-4DDA-BB2D-EF69CC81139A}" type="sibTrans" cxnId="{23EE3439-018F-4EF2-946F-A595FECEABC6}">
      <dgm:prSet/>
      <dgm:spPr/>
      <dgm:t>
        <a:bodyPr/>
        <a:lstStyle/>
        <a:p>
          <a:endParaRPr kumimoji="1" lang="ja-JP" altLang="en-US"/>
        </a:p>
      </dgm:t>
    </dgm:pt>
    <dgm:pt modelId="{9E8D29FF-08D2-4BBF-BA76-D217291AF411}">
      <dgm:prSet phldrT="[テキスト]"/>
      <dgm:spPr/>
      <dgm:t>
        <a:bodyPr/>
        <a:lstStyle/>
        <a:p>
          <a:r>
            <a:rPr kumimoji="1" lang="ja-JP" altLang="en-US" dirty="0" smtClean="0"/>
            <a:t>「水」問題</a:t>
          </a:r>
          <a:endParaRPr kumimoji="1" lang="ja-JP" altLang="en-US" dirty="0"/>
        </a:p>
      </dgm:t>
    </dgm:pt>
    <dgm:pt modelId="{DBA1C428-58C2-4627-9F1C-9EFA3AA6ACF8}" type="parTrans" cxnId="{3118CC01-B35A-4FD2-B428-A8765B581775}">
      <dgm:prSet/>
      <dgm:spPr/>
      <dgm:t>
        <a:bodyPr/>
        <a:lstStyle/>
        <a:p>
          <a:endParaRPr kumimoji="1" lang="ja-JP" altLang="en-US"/>
        </a:p>
      </dgm:t>
    </dgm:pt>
    <dgm:pt modelId="{8C423141-94A3-4AAB-982F-716AD395C920}" type="sibTrans" cxnId="{3118CC01-B35A-4FD2-B428-A8765B581775}">
      <dgm:prSet/>
      <dgm:spPr/>
      <dgm:t>
        <a:bodyPr/>
        <a:lstStyle/>
        <a:p>
          <a:endParaRPr kumimoji="1" lang="ja-JP" altLang="en-US"/>
        </a:p>
      </dgm:t>
    </dgm:pt>
    <dgm:pt modelId="{5AEFFFF2-8616-408E-9C63-655FA55CE8DD}">
      <dgm:prSet phldrT="[テキスト]"/>
      <dgm:spPr/>
      <dgm:t>
        <a:bodyPr/>
        <a:lstStyle/>
        <a:p>
          <a:r>
            <a:rPr kumimoji="1" lang="ja-JP" altLang="en-US" dirty="0" smtClean="0"/>
            <a:t>マイクロ水力発電グループ</a:t>
          </a:r>
          <a:endParaRPr kumimoji="1" lang="ja-JP" altLang="en-US" dirty="0"/>
        </a:p>
      </dgm:t>
    </dgm:pt>
    <dgm:pt modelId="{CD009660-AF93-4092-8398-A0F997A75DB8}" type="parTrans" cxnId="{16D848F4-3902-4A98-9377-530853705AED}">
      <dgm:prSet/>
      <dgm:spPr/>
      <dgm:t>
        <a:bodyPr/>
        <a:lstStyle/>
        <a:p>
          <a:endParaRPr kumimoji="1" lang="ja-JP" altLang="en-US"/>
        </a:p>
      </dgm:t>
    </dgm:pt>
    <dgm:pt modelId="{27F84A4C-8232-4543-9580-C09EB9504F86}" type="sibTrans" cxnId="{16D848F4-3902-4A98-9377-530853705AED}">
      <dgm:prSet/>
      <dgm:spPr/>
      <dgm:t>
        <a:bodyPr/>
        <a:lstStyle/>
        <a:p>
          <a:endParaRPr kumimoji="1" lang="ja-JP" altLang="en-US"/>
        </a:p>
      </dgm:t>
    </dgm:pt>
    <dgm:pt modelId="{0AEBF3B4-92DB-48EC-B149-557FAD628CC4}" type="pres">
      <dgm:prSet presAssocID="{1D04CC14-6F4C-429A-90D5-B79E5085DE3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2547C97-87F9-46C3-AEE7-AC61CB3DDCE4}" type="pres">
      <dgm:prSet presAssocID="{3EB8A42D-F055-4DEB-8661-8C3BD3EC812B}" presName="root1" presStyleCnt="0"/>
      <dgm:spPr/>
    </dgm:pt>
    <dgm:pt modelId="{5C9E926D-5384-4617-AD04-7D4C5B4A4191}" type="pres">
      <dgm:prSet presAssocID="{3EB8A42D-F055-4DEB-8661-8C3BD3EC812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D3028D9-3C8A-44F9-8C83-6321DC0DE99E}" type="pres">
      <dgm:prSet presAssocID="{3EB8A42D-F055-4DEB-8661-8C3BD3EC812B}" presName="level2hierChild" presStyleCnt="0"/>
      <dgm:spPr/>
    </dgm:pt>
    <dgm:pt modelId="{53F94236-AAFE-406E-B455-06C42E605BE9}" type="pres">
      <dgm:prSet presAssocID="{DE8BFBA4-2597-435E-B5BD-3D519760A3A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B9818ED2-E0BC-4BD1-B5D2-8C901BC92572}" type="pres">
      <dgm:prSet presAssocID="{DE8BFBA4-2597-435E-B5BD-3D519760A3A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DC118C7-77A3-4097-8D35-A92F3D0DDC9D}" type="pres">
      <dgm:prSet presAssocID="{DD6A0101-C1E1-4404-A749-760B50CEF9DB}" presName="root2" presStyleCnt="0"/>
      <dgm:spPr/>
    </dgm:pt>
    <dgm:pt modelId="{579E7A74-CF94-4456-8145-507468D43701}" type="pres">
      <dgm:prSet presAssocID="{DD6A0101-C1E1-4404-A749-760B50CEF9D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38D8E98-DBCB-4AE6-BE00-D1F77BA75BB9}" type="pres">
      <dgm:prSet presAssocID="{DD6A0101-C1E1-4404-A749-760B50CEF9DB}" presName="level3hierChild" presStyleCnt="0"/>
      <dgm:spPr/>
    </dgm:pt>
    <dgm:pt modelId="{41BDB5AE-DEB8-4EF1-A2F3-6A8E909C16A6}" type="pres">
      <dgm:prSet presAssocID="{DD50190B-1F4F-4DF6-AD8A-2E7EFBD49AB5}" presName="conn2-1" presStyleLbl="parChTrans1D3" presStyleIdx="0" presStyleCnt="3"/>
      <dgm:spPr/>
      <dgm:t>
        <a:bodyPr/>
        <a:lstStyle/>
        <a:p>
          <a:endParaRPr kumimoji="1" lang="ja-JP" altLang="en-US"/>
        </a:p>
      </dgm:t>
    </dgm:pt>
    <dgm:pt modelId="{69BE0AB3-3821-49CF-A79B-6244F5D8A6FF}" type="pres">
      <dgm:prSet presAssocID="{DD50190B-1F4F-4DF6-AD8A-2E7EFBD49AB5}" presName="connTx" presStyleLbl="parChTrans1D3" presStyleIdx="0" presStyleCnt="3"/>
      <dgm:spPr/>
      <dgm:t>
        <a:bodyPr/>
        <a:lstStyle/>
        <a:p>
          <a:endParaRPr kumimoji="1" lang="ja-JP" altLang="en-US"/>
        </a:p>
      </dgm:t>
    </dgm:pt>
    <dgm:pt modelId="{E0CA5E21-F69D-4877-A820-4ACDA751121C}" type="pres">
      <dgm:prSet presAssocID="{93AA8149-6C79-4242-B1F2-73BD2B1D3762}" presName="root2" presStyleCnt="0"/>
      <dgm:spPr/>
    </dgm:pt>
    <dgm:pt modelId="{F9D99C44-D7A8-4DBF-A137-454DB4CCD6AC}" type="pres">
      <dgm:prSet presAssocID="{93AA8149-6C79-4242-B1F2-73BD2B1D376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41F5B77-D78E-400C-AAA8-426313237C50}" type="pres">
      <dgm:prSet presAssocID="{93AA8149-6C79-4242-B1F2-73BD2B1D3762}" presName="level3hierChild" presStyleCnt="0"/>
      <dgm:spPr/>
    </dgm:pt>
    <dgm:pt modelId="{41F3EA0B-A012-448C-A758-7C3F98DB6B4F}" type="pres">
      <dgm:prSet presAssocID="{E65BAAE8-2993-4023-9952-1CC222C4E805}" presName="conn2-1" presStyleLbl="parChTrans1D3" presStyleIdx="1" presStyleCnt="3"/>
      <dgm:spPr/>
      <dgm:t>
        <a:bodyPr/>
        <a:lstStyle/>
        <a:p>
          <a:endParaRPr kumimoji="1" lang="ja-JP" altLang="en-US"/>
        </a:p>
      </dgm:t>
    </dgm:pt>
    <dgm:pt modelId="{892B7360-8461-47DF-B9A3-54CCD3C0C072}" type="pres">
      <dgm:prSet presAssocID="{E65BAAE8-2993-4023-9952-1CC222C4E805}" presName="connTx" presStyleLbl="parChTrans1D3" presStyleIdx="1" presStyleCnt="3"/>
      <dgm:spPr/>
      <dgm:t>
        <a:bodyPr/>
        <a:lstStyle/>
        <a:p>
          <a:endParaRPr kumimoji="1" lang="ja-JP" altLang="en-US"/>
        </a:p>
      </dgm:t>
    </dgm:pt>
    <dgm:pt modelId="{C1BB80DD-127B-4B3B-85BA-13FF2172FD9C}" type="pres">
      <dgm:prSet presAssocID="{D0C9BCC7-DEAA-412B-AC44-98FFFBE546E8}" presName="root2" presStyleCnt="0"/>
      <dgm:spPr/>
    </dgm:pt>
    <dgm:pt modelId="{A99B0C42-C634-47FA-A2FD-E75BBC2237B3}" type="pres">
      <dgm:prSet presAssocID="{D0C9BCC7-DEAA-412B-AC44-98FFFBE546E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D83B52E-E895-4430-80C5-8C17C54AC383}" type="pres">
      <dgm:prSet presAssocID="{D0C9BCC7-DEAA-412B-AC44-98FFFBE546E8}" presName="level3hierChild" presStyleCnt="0"/>
      <dgm:spPr/>
    </dgm:pt>
    <dgm:pt modelId="{0FBD5476-A558-4A7F-9A21-987E134A4595}" type="pres">
      <dgm:prSet presAssocID="{DBA1C428-58C2-4627-9F1C-9EFA3AA6ACF8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BFA2D747-55CA-4E56-A2EE-EAB8A1996250}" type="pres">
      <dgm:prSet presAssocID="{DBA1C428-58C2-4627-9F1C-9EFA3AA6ACF8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6131A3E2-BDF9-4750-A1EE-DEE3048F4C66}" type="pres">
      <dgm:prSet presAssocID="{9E8D29FF-08D2-4BBF-BA76-D217291AF411}" presName="root2" presStyleCnt="0"/>
      <dgm:spPr/>
    </dgm:pt>
    <dgm:pt modelId="{09F02B2A-0571-4018-94C2-EE5BA5F38DB9}" type="pres">
      <dgm:prSet presAssocID="{9E8D29FF-08D2-4BBF-BA76-D217291AF41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228C4DF-CDB0-4C3D-B111-0314E665D8B9}" type="pres">
      <dgm:prSet presAssocID="{9E8D29FF-08D2-4BBF-BA76-D217291AF411}" presName="level3hierChild" presStyleCnt="0"/>
      <dgm:spPr/>
    </dgm:pt>
    <dgm:pt modelId="{4FF547C1-20D1-4343-A574-52F5D0F7CABA}" type="pres">
      <dgm:prSet presAssocID="{CD009660-AF93-4092-8398-A0F997A75DB8}" presName="conn2-1" presStyleLbl="parChTrans1D3" presStyleIdx="2" presStyleCnt="3"/>
      <dgm:spPr/>
      <dgm:t>
        <a:bodyPr/>
        <a:lstStyle/>
        <a:p>
          <a:endParaRPr kumimoji="1" lang="ja-JP" altLang="en-US"/>
        </a:p>
      </dgm:t>
    </dgm:pt>
    <dgm:pt modelId="{ECAEC5CD-26C3-429C-98E5-35E409DDB05F}" type="pres">
      <dgm:prSet presAssocID="{CD009660-AF93-4092-8398-A0F997A75DB8}" presName="connTx" presStyleLbl="parChTrans1D3" presStyleIdx="2" presStyleCnt="3"/>
      <dgm:spPr/>
      <dgm:t>
        <a:bodyPr/>
        <a:lstStyle/>
        <a:p>
          <a:endParaRPr kumimoji="1" lang="ja-JP" altLang="en-US"/>
        </a:p>
      </dgm:t>
    </dgm:pt>
    <dgm:pt modelId="{1F1BF8E7-DE37-4EEB-959F-C4E16B98A396}" type="pres">
      <dgm:prSet presAssocID="{5AEFFFF2-8616-408E-9C63-655FA55CE8DD}" presName="root2" presStyleCnt="0"/>
      <dgm:spPr/>
    </dgm:pt>
    <dgm:pt modelId="{5432E5D0-B52B-42BD-AA06-63C3C43C7925}" type="pres">
      <dgm:prSet presAssocID="{5AEFFFF2-8616-408E-9C63-655FA55CE8D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AD8BFA0-648E-48D1-9719-ADDC5B7E6A67}" type="pres">
      <dgm:prSet presAssocID="{5AEFFFF2-8616-408E-9C63-655FA55CE8DD}" presName="level3hierChild" presStyleCnt="0"/>
      <dgm:spPr/>
    </dgm:pt>
  </dgm:ptLst>
  <dgm:cxnLst>
    <dgm:cxn modelId="{16D848F4-3902-4A98-9377-530853705AED}" srcId="{9E8D29FF-08D2-4BBF-BA76-D217291AF411}" destId="{5AEFFFF2-8616-408E-9C63-655FA55CE8DD}" srcOrd="0" destOrd="0" parTransId="{CD009660-AF93-4092-8398-A0F997A75DB8}" sibTransId="{27F84A4C-8232-4543-9580-C09EB9504F86}"/>
    <dgm:cxn modelId="{6C5D418F-1AC0-4F03-9446-E664324FD479}" type="presOf" srcId="{E65BAAE8-2993-4023-9952-1CC222C4E805}" destId="{892B7360-8461-47DF-B9A3-54CCD3C0C072}" srcOrd="1" destOrd="0" presId="urn:microsoft.com/office/officeart/2005/8/layout/hierarchy2"/>
    <dgm:cxn modelId="{5C04E4F1-2DB1-4512-96CE-4A492145DF60}" type="presOf" srcId="{DBA1C428-58C2-4627-9F1C-9EFA3AA6ACF8}" destId="{BFA2D747-55CA-4E56-A2EE-EAB8A1996250}" srcOrd="1" destOrd="0" presId="urn:microsoft.com/office/officeart/2005/8/layout/hierarchy2"/>
    <dgm:cxn modelId="{A139306F-070B-4CAA-AAEC-034C77A7406D}" type="presOf" srcId="{DD50190B-1F4F-4DF6-AD8A-2E7EFBD49AB5}" destId="{69BE0AB3-3821-49CF-A79B-6244F5D8A6FF}" srcOrd="1" destOrd="0" presId="urn:microsoft.com/office/officeart/2005/8/layout/hierarchy2"/>
    <dgm:cxn modelId="{E32099D8-FC9F-4D15-BEA6-562C191A7620}" type="presOf" srcId="{5AEFFFF2-8616-408E-9C63-655FA55CE8DD}" destId="{5432E5D0-B52B-42BD-AA06-63C3C43C7925}" srcOrd="0" destOrd="0" presId="urn:microsoft.com/office/officeart/2005/8/layout/hierarchy2"/>
    <dgm:cxn modelId="{9FDB10D7-F066-4BC4-B335-817A8E15223C}" type="presOf" srcId="{E65BAAE8-2993-4023-9952-1CC222C4E805}" destId="{41F3EA0B-A012-448C-A758-7C3F98DB6B4F}" srcOrd="0" destOrd="0" presId="urn:microsoft.com/office/officeart/2005/8/layout/hierarchy2"/>
    <dgm:cxn modelId="{860ED55C-D7F4-42F8-AE9B-ACCAF95C38AB}" type="presOf" srcId="{DE8BFBA4-2597-435E-B5BD-3D519760A3A9}" destId="{B9818ED2-E0BC-4BD1-B5D2-8C901BC92572}" srcOrd="1" destOrd="0" presId="urn:microsoft.com/office/officeart/2005/8/layout/hierarchy2"/>
    <dgm:cxn modelId="{636499A6-747B-453D-A0B5-560EFA363C72}" type="presOf" srcId="{DD50190B-1F4F-4DF6-AD8A-2E7EFBD49AB5}" destId="{41BDB5AE-DEB8-4EF1-A2F3-6A8E909C16A6}" srcOrd="0" destOrd="0" presId="urn:microsoft.com/office/officeart/2005/8/layout/hierarchy2"/>
    <dgm:cxn modelId="{E51CE6A2-B984-41D2-B6B2-F34F3409DFF6}" type="presOf" srcId="{DD6A0101-C1E1-4404-A749-760B50CEF9DB}" destId="{579E7A74-CF94-4456-8145-507468D43701}" srcOrd="0" destOrd="0" presId="urn:microsoft.com/office/officeart/2005/8/layout/hierarchy2"/>
    <dgm:cxn modelId="{BCA9EE93-F496-4A5E-9CCA-BA1A97A1D76B}" type="presOf" srcId="{1D04CC14-6F4C-429A-90D5-B79E5085DE37}" destId="{0AEBF3B4-92DB-48EC-B149-557FAD628CC4}" srcOrd="0" destOrd="0" presId="urn:microsoft.com/office/officeart/2005/8/layout/hierarchy2"/>
    <dgm:cxn modelId="{FBF7F0D8-A394-4C74-989A-A91F4D81153E}" type="presOf" srcId="{93AA8149-6C79-4242-B1F2-73BD2B1D3762}" destId="{F9D99C44-D7A8-4DBF-A137-454DB4CCD6AC}" srcOrd="0" destOrd="0" presId="urn:microsoft.com/office/officeart/2005/8/layout/hierarchy2"/>
    <dgm:cxn modelId="{DF96516B-E61E-4761-BA40-0EBC44DC15FD}" type="presOf" srcId="{CD009660-AF93-4092-8398-A0F997A75DB8}" destId="{ECAEC5CD-26C3-429C-98E5-35E409DDB05F}" srcOrd="1" destOrd="0" presId="urn:microsoft.com/office/officeart/2005/8/layout/hierarchy2"/>
    <dgm:cxn modelId="{CE86E2BF-F839-4EEB-A78D-59C22F918B99}" type="presOf" srcId="{CD009660-AF93-4092-8398-A0F997A75DB8}" destId="{4FF547C1-20D1-4343-A574-52F5D0F7CABA}" srcOrd="0" destOrd="0" presId="urn:microsoft.com/office/officeart/2005/8/layout/hierarchy2"/>
    <dgm:cxn modelId="{866ADBFF-828A-4C77-B62B-9515EAC2B2AB}" type="presOf" srcId="{DE8BFBA4-2597-435E-B5BD-3D519760A3A9}" destId="{53F94236-AAFE-406E-B455-06C42E605BE9}" srcOrd="0" destOrd="0" presId="urn:microsoft.com/office/officeart/2005/8/layout/hierarchy2"/>
    <dgm:cxn modelId="{38F0EBDC-4C8E-4CF6-A9A2-0956135AA176}" srcId="{DD6A0101-C1E1-4404-A749-760B50CEF9DB}" destId="{93AA8149-6C79-4242-B1F2-73BD2B1D3762}" srcOrd="0" destOrd="0" parTransId="{DD50190B-1F4F-4DF6-AD8A-2E7EFBD49AB5}" sibTransId="{21423453-FD9E-40A3-A85D-6C76CEB8EBDF}"/>
    <dgm:cxn modelId="{4ED9282E-7E6C-4889-8DB6-005B624293CF}" type="presOf" srcId="{DBA1C428-58C2-4627-9F1C-9EFA3AA6ACF8}" destId="{0FBD5476-A558-4A7F-9A21-987E134A4595}" srcOrd="0" destOrd="0" presId="urn:microsoft.com/office/officeart/2005/8/layout/hierarchy2"/>
    <dgm:cxn modelId="{7C1E8145-4ACE-4714-9726-E014B771E96A}" type="presOf" srcId="{3EB8A42D-F055-4DEB-8661-8C3BD3EC812B}" destId="{5C9E926D-5384-4617-AD04-7D4C5B4A4191}" srcOrd="0" destOrd="0" presId="urn:microsoft.com/office/officeart/2005/8/layout/hierarchy2"/>
    <dgm:cxn modelId="{23EE3439-018F-4EF2-946F-A595FECEABC6}" srcId="{DD6A0101-C1E1-4404-A749-760B50CEF9DB}" destId="{D0C9BCC7-DEAA-412B-AC44-98FFFBE546E8}" srcOrd="1" destOrd="0" parTransId="{E65BAAE8-2993-4023-9952-1CC222C4E805}" sibTransId="{1C0A5908-0FB1-4DDA-BB2D-EF69CC81139A}"/>
    <dgm:cxn modelId="{3D5CAF65-C424-4A58-9EF2-803DD05C7940}" srcId="{1D04CC14-6F4C-429A-90D5-B79E5085DE37}" destId="{3EB8A42D-F055-4DEB-8661-8C3BD3EC812B}" srcOrd="0" destOrd="0" parTransId="{EEE4D378-7EF1-427E-855E-2E274AB47D70}" sibTransId="{D222C359-2519-4EEA-A002-6A3A76112906}"/>
    <dgm:cxn modelId="{3118CC01-B35A-4FD2-B428-A8765B581775}" srcId="{3EB8A42D-F055-4DEB-8661-8C3BD3EC812B}" destId="{9E8D29FF-08D2-4BBF-BA76-D217291AF411}" srcOrd="1" destOrd="0" parTransId="{DBA1C428-58C2-4627-9F1C-9EFA3AA6ACF8}" sibTransId="{8C423141-94A3-4AAB-982F-716AD395C920}"/>
    <dgm:cxn modelId="{EAA6FD39-9D30-428D-875A-F1B9B3E4B025}" type="presOf" srcId="{D0C9BCC7-DEAA-412B-AC44-98FFFBE546E8}" destId="{A99B0C42-C634-47FA-A2FD-E75BBC2237B3}" srcOrd="0" destOrd="0" presId="urn:microsoft.com/office/officeart/2005/8/layout/hierarchy2"/>
    <dgm:cxn modelId="{B2173131-2240-4468-9AAF-D4456D37784B}" srcId="{3EB8A42D-F055-4DEB-8661-8C3BD3EC812B}" destId="{DD6A0101-C1E1-4404-A749-760B50CEF9DB}" srcOrd="0" destOrd="0" parTransId="{DE8BFBA4-2597-435E-B5BD-3D519760A3A9}" sibTransId="{529FC356-5971-4020-A9FE-98272E014921}"/>
    <dgm:cxn modelId="{426B06C7-1168-4491-9031-A425AFBFDED4}" type="presOf" srcId="{9E8D29FF-08D2-4BBF-BA76-D217291AF411}" destId="{09F02B2A-0571-4018-94C2-EE5BA5F38DB9}" srcOrd="0" destOrd="0" presId="urn:microsoft.com/office/officeart/2005/8/layout/hierarchy2"/>
    <dgm:cxn modelId="{1385E04B-BFA4-4F41-9DAF-F18D8F18F68E}" type="presParOf" srcId="{0AEBF3B4-92DB-48EC-B149-557FAD628CC4}" destId="{32547C97-87F9-46C3-AEE7-AC61CB3DDCE4}" srcOrd="0" destOrd="0" presId="urn:microsoft.com/office/officeart/2005/8/layout/hierarchy2"/>
    <dgm:cxn modelId="{477C85EA-7E50-4BA0-80B3-EDACC154636D}" type="presParOf" srcId="{32547C97-87F9-46C3-AEE7-AC61CB3DDCE4}" destId="{5C9E926D-5384-4617-AD04-7D4C5B4A4191}" srcOrd="0" destOrd="0" presId="urn:microsoft.com/office/officeart/2005/8/layout/hierarchy2"/>
    <dgm:cxn modelId="{A0F1A4AB-CB58-478F-B7FF-109AB13AB0AD}" type="presParOf" srcId="{32547C97-87F9-46C3-AEE7-AC61CB3DDCE4}" destId="{1D3028D9-3C8A-44F9-8C83-6321DC0DE99E}" srcOrd="1" destOrd="0" presId="urn:microsoft.com/office/officeart/2005/8/layout/hierarchy2"/>
    <dgm:cxn modelId="{46F60DF6-6EF7-4432-8583-7E439890B28E}" type="presParOf" srcId="{1D3028D9-3C8A-44F9-8C83-6321DC0DE99E}" destId="{53F94236-AAFE-406E-B455-06C42E605BE9}" srcOrd="0" destOrd="0" presId="urn:microsoft.com/office/officeart/2005/8/layout/hierarchy2"/>
    <dgm:cxn modelId="{C95A9BA6-9620-4385-B9FE-E1D66A941597}" type="presParOf" srcId="{53F94236-AAFE-406E-B455-06C42E605BE9}" destId="{B9818ED2-E0BC-4BD1-B5D2-8C901BC92572}" srcOrd="0" destOrd="0" presId="urn:microsoft.com/office/officeart/2005/8/layout/hierarchy2"/>
    <dgm:cxn modelId="{276A2F3F-7BEB-44CD-BB07-E5B7490E2E7D}" type="presParOf" srcId="{1D3028D9-3C8A-44F9-8C83-6321DC0DE99E}" destId="{1DC118C7-77A3-4097-8D35-A92F3D0DDC9D}" srcOrd="1" destOrd="0" presId="urn:microsoft.com/office/officeart/2005/8/layout/hierarchy2"/>
    <dgm:cxn modelId="{2469C37A-6214-4AF3-A20A-FC2F82B46B37}" type="presParOf" srcId="{1DC118C7-77A3-4097-8D35-A92F3D0DDC9D}" destId="{579E7A74-CF94-4456-8145-507468D43701}" srcOrd="0" destOrd="0" presId="urn:microsoft.com/office/officeart/2005/8/layout/hierarchy2"/>
    <dgm:cxn modelId="{3D1C0880-2E72-4BBA-8563-CA5E23634DB4}" type="presParOf" srcId="{1DC118C7-77A3-4097-8D35-A92F3D0DDC9D}" destId="{638D8E98-DBCB-4AE6-BE00-D1F77BA75BB9}" srcOrd="1" destOrd="0" presId="urn:microsoft.com/office/officeart/2005/8/layout/hierarchy2"/>
    <dgm:cxn modelId="{F0D0CBC0-E76E-4411-8710-85ECBB285C20}" type="presParOf" srcId="{638D8E98-DBCB-4AE6-BE00-D1F77BA75BB9}" destId="{41BDB5AE-DEB8-4EF1-A2F3-6A8E909C16A6}" srcOrd="0" destOrd="0" presId="urn:microsoft.com/office/officeart/2005/8/layout/hierarchy2"/>
    <dgm:cxn modelId="{E8D21655-F6F2-4129-8E5A-10D22B397AF1}" type="presParOf" srcId="{41BDB5AE-DEB8-4EF1-A2F3-6A8E909C16A6}" destId="{69BE0AB3-3821-49CF-A79B-6244F5D8A6FF}" srcOrd="0" destOrd="0" presId="urn:microsoft.com/office/officeart/2005/8/layout/hierarchy2"/>
    <dgm:cxn modelId="{FF83F1C3-1528-4034-87E3-C6F6DF268E99}" type="presParOf" srcId="{638D8E98-DBCB-4AE6-BE00-D1F77BA75BB9}" destId="{E0CA5E21-F69D-4877-A820-4ACDA751121C}" srcOrd="1" destOrd="0" presId="urn:microsoft.com/office/officeart/2005/8/layout/hierarchy2"/>
    <dgm:cxn modelId="{DCD7CB47-92AF-474A-9583-075A07E05F4E}" type="presParOf" srcId="{E0CA5E21-F69D-4877-A820-4ACDA751121C}" destId="{F9D99C44-D7A8-4DBF-A137-454DB4CCD6AC}" srcOrd="0" destOrd="0" presId="urn:microsoft.com/office/officeart/2005/8/layout/hierarchy2"/>
    <dgm:cxn modelId="{734F9894-CF99-457F-ABFC-A25943AEFB1D}" type="presParOf" srcId="{E0CA5E21-F69D-4877-A820-4ACDA751121C}" destId="{F41F5B77-D78E-400C-AAA8-426313237C50}" srcOrd="1" destOrd="0" presId="urn:microsoft.com/office/officeart/2005/8/layout/hierarchy2"/>
    <dgm:cxn modelId="{1EE4DDD5-8599-45BF-871D-A9E3E5061947}" type="presParOf" srcId="{638D8E98-DBCB-4AE6-BE00-D1F77BA75BB9}" destId="{41F3EA0B-A012-448C-A758-7C3F98DB6B4F}" srcOrd="2" destOrd="0" presId="urn:microsoft.com/office/officeart/2005/8/layout/hierarchy2"/>
    <dgm:cxn modelId="{A2C9A422-A7F2-432C-B08F-DE14FF5F0379}" type="presParOf" srcId="{41F3EA0B-A012-448C-A758-7C3F98DB6B4F}" destId="{892B7360-8461-47DF-B9A3-54CCD3C0C072}" srcOrd="0" destOrd="0" presId="urn:microsoft.com/office/officeart/2005/8/layout/hierarchy2"/>
    <dgm:cxn modelId="{5728A66C-460F-44CD-BDD4-21955EC5D5CD}" type="presParOf" srcId="{638D8E98-DBCB-4AE6-BE00-D1F77BA75BB9}" destId="{C1BB80DD-127B-4B3B-85BA-13FF2172FD9C}" srcOrd="3" destOrd="0" presId="urn:microsoft.com/office/officeart/2005/8/layout/hierarchy2"/>
    <dgm:cxn modelId="{DB27A9A9-D154-4083-9ED8-B872A8E78738}" type="presParOf" srcId="{C1BB80DD-127B-4B3B-85BA-13FF2172FD9C}" destId="{A99B0C42-C634-47FA-A2FD-E75BBC2237B3}" srcOrd="0" destOrd="0" presId="urn:microsoft.com/office/officeart/2005/8/layout/hierarchy2"/>
    <dgm:cxn modelId="{050736D4-AAC1-4C9B-A3B3-F3CCC4302224}" type="presParOf" srcId="{C1BB80DD-127B-4B3B-85BA-13FF2172FD9C}" destId="{8D83B52E-E895-4430-80C5-8C17C54AC383}" srcOrd="1" destOrd="0" presId="urn:microsoft.com/office/officeart/2005/8/layout/hierarchy2"/>
    <dgm:cxn modelId="{C8671B58-7583-4F92-98A6-DC0584BF3110}" type="presParOf" srcId="{1D3028D9-3C8A-44F9-8C83-6321DC0DE99E}" destId="{0FBD5476-A558-4A7F-9A21-987E134A4595}" srcOrd="2" destOrd="0" presId="urn:microsoft.com/office/officeart/2005/8/layout/hierarchy2"/>
    <dgm:cxn modelId="{DDE90834-4BB9-4173-A457-1DD32EA5F068}" type="presParOf" srcId="{0FBD5476-A558-4A7F-9A21-987E134A4595}" destId="{BFA2D747-55CA-4E56-A2EE-EAB8A1996250}" srcOrd="0" destOrd="0" presId="urn:microsoft.com/office/officeart/2005/8/layout/hierarchy2"/>
    <dgm:cxn modelId="{DF9463F3-92A9-40EF-AB1E-A4CE1E77E835}" type="presParOf" srcId="{1D3028D9-3C8A-44F9-8C83-6321DC0DE99E}" destId="{6131A3E2-BDF9-4750-A1EE-DEE3048F4C66}" srcOrd="3" destOrd="0" presId="urn:microsoft.com/office/officeart/2005/8/layout/hierarchy2"/>
    <dgm:cxn modelId="{F58518EF-E591-46C5-8A0A-665CF6B778BD}" type="presParOf" srcId="{6131A3E2-BDF9-4750-A1EE-DEE3048F4C66}" destId="{09F02B2A-0571-4018-94C2-EE5BA5F38DB9}" srcOrd="0" destOrd="0" presId="urn:microsoft.com/office/officeart/2005/8/layout/hierarchy2"/>
    <dgm:cxn modelId="{4D11788D-2FB3-4C53-8937-F633ADCD5225}" type="presParOf" srcId="{6131A3E2-BDF9-4750-A1EE-DEE3048F4C66}" destId="{9228C4DF-CDB0-4C3D-B111-0314E665D8B9}" srcOrd="1" destOrd="0" presId="urn:microsoft.com/office/officeart/2005/8/layout/hierarchy2"/>
    <dgm:cxn modelId="{33F78B9C-B282-48D9-BB96-21DB9F9BC9B5}" type="presParOf" srcId="{9228C4DF-CDB0-4C3D-B111-0314E665D8B9}" destId="{4FF547C1-20D1-4343-A574-52F5D0F7CABA}" srcOrd="0" destOrd="0" presId="urn:microsoft.com/office/officeart/2005/8/layout/hierarchy2"/>
    <dgm:cxn modelId="{EFFEA0F2-24BD-40A2-9A6C-91F2F423C681}" type="presParOf" srcId="{4FF547C1-20D1-4343-A574-52F5D0F7CABA}" destId="{ECAEC5CD-26C3-429C-98E5-35E409DDB05F}" srcOrd="0" destOrd="0" presId="urn:microsoft.com/office/officeart/2005/8/layout/hierarchy2"/>
    <dgm:cxn modelId="{5EC2D17B-B29D-495F-A7AD-1E594D18B7DC}" type="presParOf" srcId="{9228C4DF-CDB0-4C3D-B111-0314E665D8B9}" destId="{1F1BF8E7-DE37-4EEB-959F-C4E16B98A396}" srcOrd="1" destOrd="0" presId="urn:microsoft.com/office/officeart/2005/8/layout/hierarchy2"/>
    <dgm:cxn modelId="{117E5984-1642-48BC-A81E-96CB3E2AD772}" type="presParOf" srcId="{1F1BF8E7-DE37-4EEB-959F-C4E16B98A396}" destId="{5432E5D0-B52B-42BD-AA06-63C3C43C7925}" srcOrd="0" destOrd="0" presId="urn:microsoft.com/office/officeart/2005/8/layout/hierarchy2"/>
    <dgm:cxn modelId="{8E5C1C76-FCD9-4915-96E9-E257E35E4BD6}" type="presParOf" srcId="{1F1BF8E7-DE37-4EEB-959F-C4E16B98A396}" destId="{BAD8BFA0-648E-48D1-9719-ADDC5B7E6A6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9E926D-5384-4617-AD04-7D4C5B4A4191}">
      <dsp:nvSpPr>
        <dsp:cNvPr id="0" name=""/>
        <dsp:cNvSpPr/>
      </dsp:nvSpPr>
      <dsp:spPr>
        <a:xfrm>
          <a:off x="1273912" y="1180289"/>
          <a:ext cx="1640302" cy="820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重点領域研究　環境</a:t>
          </a:r>
          <a:endParaRPr kumimoji="1" lang="ja-JP" altLang="en-US" sz="2000" kern="1200" dirty="0"/>
        </a:p>
      </dsp:txBody>
      <dsp:txXfrm>
        <a:off x="1273912" y="1180289"/>
        <a:ext cx="1640302" cy="820151"/>
      </dsp:txXfrm>
    </dsp:sp>
    <dsp:sp modelId="{53F94236-AAFE-406E-B455-06C42E605BE9}">
      <dsp:nvSpPr>
        <dsp:cNvPr id="0" name=""/>
        <dsp:cNvSpPr/>
      </dsp:nvSpPr>
      <dsp:spPr>
        <a:xfrm rot="18770822">
          <a:off x="2759863" y="1209429"/>
          <a:ext cx="96482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64821" y="2724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770822">
        <a:off x="3218154" y="1212554"/>
        <a:ext cx="48241" cy="48241"/>
      </dsp:txXfrm>
    </dsp:sp>
    <dsp:sp modelId="{579E7A74-CF94-4456-8145-507468D43701}">
      <dsp:nvSpPr>
        <dsp:cNvPr id="0" name=""/>
        <dsp:cNvSpPr/>
      </dsp:nvSpPr>
      <dsp:spPr>
        <a:xfrm>
          <a:off x="3570334" y="472909"/>
          <a:ext cx="1640302" cy="8201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奄美世界自然遺産グループ</a:t>
          </a:r>
          <a:endParaRPr kumimoji="1" lang="ja-JP" altLang="en-US" sz="2000" kern="1200" dirty="0"/>
        </a:p>
      </dsp:txBody>
      <dsp:txXfrm>
        <a:off x="3570334" y="472909"/>
        <a:ext cx="1640302" cy="820151"/>
      </dsp:txXfrm>
    </dsp:sp>
    <dsp:sp modelId="{41BDB5AE-DEB8-4EF1-A2F3-6A8E909C16A6}">
      <dsp:nvSpPr>
        <dsp:cNvPr id="0" name=""/>
        <dsp:cNvSpPr/>
      </dsp:nvSpPr>
      <dsp:spPr>
        <a:xfrm rot="19457599">
          <a:off x="5134689" y="619945"/>
          <a:ext cx="80801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08015" y="272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5518497" y="626991"/>
        <a:ext cx="40400" cy="40400"/>
      </dsp:txXfrm>
    </dsp:sp>
    <dsp:sp modelId="{F9D99C44-D7A8-4DBF-A137-454DB4CCD6AC}">
      <dsp:nvSpPr>
        <dsp:cNvPr id="0" name=""/>
        <dsp:cNvSpPr/>
      </dsp:nvSpPr>
      <dsp:spPr>
        <a:xfrm>
          <a:off x="5866757" y="1322"/>
          <a:ext cx="1640302" cy="8201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鹿児島環境学グループ</a:t>
          </a:r>
          <a:endParaRPr kumimoji="1" lang="ja-JP" altLang="en-US" sz="2000" kern="1200" dirty="0"/>
        </a:p>
      </dsp:txBody>
      <dsp:txXfrm>
        <a:off x="5866757" y="1322"/>
        <a:ext cx="1640302" cy="820151"/>
      </dsp:txXfrm>
    </dsp:sp>
    <dsp:sp modelId="{41F3EA0B-A012-448C-A758-7C3F98DB6B4F}">
      <dsp:nvSpPr>
        <dsp:cNvPr id="0" name=""/>
        <dsp:cNvSpPr/>
      </dsp:nvSpPr>
      <dsp:spPr>
        <a:xfrm rot="2142401">
          <a:off x="5134689" y="1091532"/>
          <a:ext cx="80801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08015" y="272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5518497" y="1098578"/>
        <a:ext cx="40400" cy="40400"/>
      </dsp:txXfrm>
    </dsp:sp>
    <dsp:sp modelId="{A99B0C42-C634-47FA-A2FD-E75BBC2237B3}">
      <dsp:nvSpPr>
        <dsp:cNvPr id="0" name=""/>
        <dsp:cNvSpPr/>
      </dsp:nvSpPr>
      <dsp:spPr>
        <a:xfrm>
          <a:off x="5866757" y="944496"/>
          <a:ext cx="1640302" cy="8201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生物多様性グループ</a:t>
          </a:r>
          <a:endParaRPr kumimoji="1" lang="ja-JP" altLang="en-US" sz="2000" kern="1200" dirty="0"/>
        </a:p>
      </dsp:txBody>
      <dsp:txXfrm>
        <a:off x="5866757" y="944496"/>
        <a:ext cx="1640302" cy="820151"/>
      </dsp:txXfrm>
    </dsp:sp>
    <dsp:sp modelId="{0FBD5476-A558-4A7F-9A21-987E134A4595}">
      <dsp:nvSpPr>
        <dsp:cNvPr id="0" name=""/>
        <dsp:cNvSpPr/>
      </dsp:nvSpPr>
      <dsp:spPr>
        <a:xfrm rot="2829178">
          <a:off x="2759863" y="1916809"/>
          <a:ext cx="96482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64821" y="2724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829178">
        <a:off x="3218154" y="1919934"/>
        <a:ext cx="48241" cy="48241"/>
      </dsp:txXfrm>
    </dsp:sp>
    <dsp:sp modelId="{09F02B2A-0571-4018-94C2-EE5BA5F38DB9}">
      <dsp:nvSpPr>
        <dsp:cNvPr id="0" name=""/>
        <dsp:cNvSpPr/>
      </dsp:nvSpPr>
      <dsp:spPr>
        <a:xfrm>
          <a:off x="3570334" y="1887670"/>
          <a:ext cx="1640302" cy="8201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「水」問題</a:t>
          </a:r>
          <a:endParaRPr kumimoji="1" lang="ja-JP" altLang="en-US" sz="2000" kern="1200" dirty="0"/>
        </a:p>
      </dsp:txBody>
      <dsp:txXfrm>
        <a:off x="3570334" y="1887670"/>
        <a:ext cx="1640302" cy="820151"/>
      </dsp:txXfrm>
    </dsp:sp>
    <dsp:sp modelId="{4FF547C1-20D1-4343-A574-52F5D0F7CABA}">
      <dsp:nvSpPr>
        <dsp:cNvPr id="0" name=""/>
        <dsp:cNvSpPr/>
      </dsp:nvSpPr>
      <dsp:spPr>
        <a:xfrm>
          <a:off x="5210637" y="2270499"/>
          <a:ext cx="65612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656120" y="272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5522294" y="2281342"/>
        <a:ext cx="32806" cy="32806"/>
      </dsp:txXfrm>
    </dsp:sp>
    <dsp:sp modelId="{5432E5D0-B52B-42BD-AA06-63C3C43C7925}">
      <dsp:nvSpPr>
        <dsp:cNvPr id="0" name=""/>
        <dsp:cNvSpPr/>
      </dsp:nvSpPr>
      <dsp:spPr>
        <a:xfrm>
          <a:off x="5866757" y="1887670"/>
          <a:ext cx="1640302" cy="8201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マイクロ水力発電グループ</a:t>
          </a:r>
          <a:endParaRPr kumimoji="1" lang="ja-JP" altLang="en-US" sz="2000" kern="1200" dirty="0"/>
        </a:p>
      </dsp:txBody>
      <dsp:txXfrm>
        <a:off x="5866757" y="1887670"/>
        <a:ext cx="1640302" cy="820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30E08F2E-5F06-4CE2-A139-452A1382A6F0}" type="datetimeFigureOut">
              <a:rPr kumimoji="1" lang="en-US" altLang="ja-JP">
                <a:ea typeface="Meiryo UI" panose="020B0604030504040204" pitchFamily="50" charset="-128"/>
              </a:rPr>
              <a:pPr/>
              <a:t>3/6/2013</a:t>
            </a:fld>
            <a:endParaRPr kumimoji="1" lang="ja-JP"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B828588A-5C4E-401A-AECC-B6F63A9DE965}" type="slidenum">
              <a:rPr kumimoji="1" lang="en-US" altLang="ja-JP">
                <a:ea typeface="Meiryo UI" panose="020B0604030504040204" pitchFamily="50" charset="-128"/>
              </a:rPr>
              <a:pPr/>
              <a:t>&lt;#&gt;</a:t>
            </a:fld>
            <a:endParaRPr kumimoji="1" lang="ja-JP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fld id="{1A4C5DC6-1594-414D-9341-ABA08739246C}" type="datetimeFigureOut">
              <a:rPr lang="en-US" altLang="ja-JP" smtClean="0"/>
              <a:pPr/>
              <a:t>3/6/2013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fld id="{77542409-6A04-4DC6-AC3A-D3758287A8F2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kumimoji="1" lang="ja-JP" smtClean="0"/>
              <a:pPr/>
              <a:t>1</a:t>
            </a:fld>
            <a:endParaRPr kumimoji="1" lang="ja-JP"/>
          </a:p>
        </p:txBody>
      </p:sp>
    </p:spTree>
    <p:extLst>
      <p:ext uri="{BB962C8B-B14F-4D97-AF65-F5344CB8AC3E}">
        <p14:creationId xmlns=""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kumimoji="1" lang="ja-JP" smtClean="0"/>
              <a:pPr/>
              <a:t>2</a:t>
            </a:fld>
            <a:endParaRPr kumimoji="1" lang="ja-JP"/>
          </a:p>
        </p:txBody>
      </p:sp>
    </p:spTree>
    <p:extLst>
      <p:ext uri="{BB962C8B-B14F-4D97-AF65-F5344CB8AC3E}">
        <p14:creationId xmlns="" xmlns:p14="http://schemas.microsoft.com/office/powerpoint/2010/main" val="366179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青空に浮かぶむくむくとした白い雲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長方形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ea typeface="Meiryo UI" panose="020B0604030504040204" pitchFamily="50" charset="-128"/>
            </a:endParaRPr>
          </a:p>
        </p:txBody>
      </p:sp>
      <p:pic>
        <p:nvPicPr>
          <p:cNvPr id="10" name="図 9" descr="植物のクローズアップ ショット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図 10" descr="波模様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 latinLnBrk="0">
              <a:lnSpc>
                <a:spcPct val="90000"/>
              </a:lnSpc>
              <a:defRPr kumimoji="1" lang="ja-JP" sz="32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155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kumimoji="1" lang="ja-JP" sz="2000"/>
            </a:lvl2pPr>
            <a:lvl3pPr marL="914400" indent="0" algn="ctr" latinLnBrk="0">
              <a:buNone/>
              <a:defRPr kumimoji="1" lang="ja-JP" sz="1800"/>
            </a:lvl3pPr>
            <a:lvl4pPr marL="1371600" indent="0" algn="ctr" latinLnBrk="0">
              <a:buNone/>
              <a:defRPr kumimoji="1" lang="ja-JP" sz="1600"/>
            </a:lvl4pPr>
            <a:lvl5pPr marL="1828800" indent="0" algn="ctr" latinLnBrk="0">
              <a:buNone/>
              <a:defRPr kumimoji="1" lang="ja-JP" sz="1600"/>
            </a:lvl5pPr>
            <a:lvl6pPr marL="2286000" indent="0" algn="ctr" latinLnBrk="0">
              <a:buNone/>
              <a:defRPr kumimoji="1" lang="ja-JP" sz="1600"/>
            </a:lvl6pPr>
            <a:lvl7pPr marL="2743200" indent="0" algn="ctr" latinLnBrk="0">
              <a:buNone/>
              <a:defRPr kumimoji="1" lang="ja-JP" sz="1600"/>
            </a:lvl7pPr>
            <a:lvl8pPr marL="3200400" indent="0" algn="ctr" latinLnBrk="0">
              <a:buNone/>
              <a:defRPr kumimoji="1" lang="ja-JP" sz="1600"/>
            </a:lvl8pPr>
            <a:lvl9pPr marL="3657600" indent="0" algn="ctr" latinLnBrk="0">
              <a:buNone/>
              <a:defRPr kumimoji="1" lang="ja-JP" sz="1600"/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dirty="0"/>
          </a:p>
        </p:txBody>
      </p:sp>
    </p:spTree>
    <p:extLst>
      <p:ext uri="{BB962C8B-B14F-4D97-AF65-F5344CB8AC3E}">
        <p14:creationId xmlns=""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EB7C-3D5D-43D1-B5F7-9FD8EEE73A11}" type="datetime1">
              <a:rPr kumimoji="1" lang="ja-JP" altLang="en-US" smtClean="0"/>
              <a:t>2013/3/6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/>
              <a:t>ここにフッター テキスト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&lt;#&gt;</a:t>
            </a:fld>
            <a:endParaRPr kumimoji="1" lang="ja-JP"/>
          </a:p>
        </p:txBody>
      </p:sp>
    </p:spTree>
    <p:extLst>
      <p:ext uri="{BB962C8B-B14F-4D97-AF65-F5344CB8AC3E}">
        <p14:creationId xmlns=""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78E9-B596-4D40-8E87-37888141C8A4}" type="datetime1">
              <a:rPr kumimoji="1" lang="ja-JP" altLang="en-US" smtClean="0"/>
              <a:t>2013/3/6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/>
              <a:t>ここにフッター テキスト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&lt;#&gt;</a:t>
            </a:fld>
            <a:endParaRPr kumimoji="1" lang="ja-JP"/>
          </a:p>
        </p:txBody>
      </p:sp>
    </p:spTree>
    <p:extLst>
      <p:ext uri="{BB962C8B-B14F-4D97-AF65-F5344CB8AC3E}">
        <p14:creationId xmlns=""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7427-580C-4FC8-84CD-745FA04F00EC}" type="datetime1">
              <a:rPr kumimoji="1" lang="ja-JP" altLang="en-US" smtClean="0"/>
              <a:t>2013/3/6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/>
              <a:t>ここにフッター テキスト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&lt;#&gt;</a:t>
            </a:fld>
            <a:endParaRPr kumimoji="1" lang="ja-JP"/>
          </a:p>
        </p:txBody>
      </p:sp>
    </p:spTree>
    <p:extLst>
      <p:ext uri="{BB962C8B-B14F-4D97-AF65-F5344CB8AC3E}">
        <p14:creationId xmlns=""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>
            <a:normAutofit/>
          </a:bodyPr>
          <a:lstStyle>
            <a:lvl1pPr latinLnBrk="0">
              <a:defRPr kumimoji="1" lang="ja-JP" sz="44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>
                <a:solidFill>
                  <a:schemeClr val="bg1"/>
                </a:solidFill>
              </a:defRPr>
            </a:lvl1pPr>
            <a:lvl2pPr marL="457200" indent="0" latinLnBrk="0">
              <a:buNone/>
              <a:defRPr kumimoji="1" lang="ja-JP" sz="2000"/>
            </a:lvl2pPr>
            <a:lvl3pPr marL="914400" indent="0" latinLnBrk="0">
              <a:buNone/>
              <a:defRPr kumimoji="1" lang="ja-JP" sz="1800"/>
            </a:lvl3pPr>
            <a:lvl4pPr marL="1371600" indent="0" latinLnBrk="0">
              <a:buNone/>
              <a:defRPr kumimoji="1" lang="ja-JP" sz="1600"/>
            </a:lvl4pPr>
            <a:lvl5pPr marL="1828800" indent="0" latinLnBrk="0">
              <a:buNone/>
              <a:defRPr kumimoji="1" lang="ja-JP" sz="1600"/>
            </a:lvl5pPr>
            <a:lvl6pPr marL="2286000" indent="0" latinLnBrk="0">
              <a:buNone/>
              <a:defRPr kumimoji="1" lang="ja-JP" sz="1600"/>
            </a:lvl6pPr>
            <a:lvl7pPr marL="2743200" indent="0" latinLnBrk="0">
              <a:buNone/>
              <a:defRPr kumimoji="1" lang="ja-JP" sz="1600"/>
            </a:lvl7pPr>
            <a:lvl8pPr marL="3200400" indent="0" latinLnBrk="0">
              <a:buNone/>
              <a:defRPr kumimoji="1" lang="ja-JP" sz="1600"/>
            </a:lvl8pPr>
            <a:lvl9pPr marL="3657600" indent="0" latinLnBrk="0">
              <a:buNone/>
              <a:defRPr kumimoji="1" lang="ja-JP"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pic>
        <p:nvPicPr>
          <p:cNvPr id="9" name="図 8" descr="波模様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図 10" descr="緑の植物のクローズアップ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0F41-2093-41D9-9C8F-AE74FC900B19}" type="datetime1">
              <a:rPr kumimoji="1" lang="ja-JP" altLang="en-US" smtClean="0"/>
              <a:t>2013/3/6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/>
              <a:t>ここにフッター テキスト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&lt;#&gt;</a:t>
            </a:fld>
            <a:endParaRPr kumimoji="1" lang="ja-JP"/>
          </a:p>
        </p:txBody>
      </p:sp>
    </p:spTree>
    <p:extLst>
      <p:ext uri="{BB962C8B-B14F-4D97-AF65-F5344CB8AC3E}">
        <p14:creationId xmlns=""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18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18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13F9-47B5-4F59-8D91-F25616C9B031}" type="datetime1">
              <a:rPr kumimoji="1" lang="ja-JP" altLang="en-US" smtClean="0"/>
              <a:t>2013/3/6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/>
              <a:t>ここにフッター テキスト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&lt;#&gt;</a:t>
            </a:fld>
            <a:endParaRPr kumimoji="1" lang="ja-JP"/>
          </a:p>
        </p:txBody>
      </p:sp>
    </p:spTree>
    <p:extLst>
      <p:ext uri="{BB962C8B-B14F-4D97-AF65-F5344CB8AC3E}">
        <p14:creationId xmlns=""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A999-3058-4489-B190-3E22DC8E2CC4}" type="datetime1">
              <a:rPr kumimoji="1" lang="ja-JP" altLang="en-US" smtClean="0"/>
              <a:t>2013/3/6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/>
              <a:t>ここにフッター テキスト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&lt;#&gt;</a:t>
            </a:fld>
            <a:endParaRPr kumimoji="1" lang="ja-JP"/>
          </a:p>
        </p:txBody>
      </p:sp>
    </p:spTree>
    <p:extLst>
      <p:ext uri="{BB962C8B-B14F-4D97-AF65-F5344CB8AC3E}">
        <p14:creationId xmlns=""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CB8D-D949-40F7-A62B-05074BBF3888}" type="datetime1">
              <a:rPr kumimoji="1" lang="ja-JP" altLang="en-US" smtClean="0"/>
              <a:t>2013/3/6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/>
              <a:t>ここにフッター テキスト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&lt;#&gt;</a:t>
            </a:fld>
            <a:endParaRPr kumimoji="1" lang="ja-JP"/>
          </a:p>
        </p:txBody>
      </p:sp>
    </p:spTree>
    <p:extLst>
      <p:ext uri="{BB962C8B-B14F-4D97-AF65-F5344CB8AC3E}">
        <p14:creationId xmlns=""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>
            <a:normAutofit/>
          </a:bodyPr>
          <a:lstStyle>
            <a:lvl1pPr latinLnBrk="0">
              <a:defRPr kumimoji="1" lang="ja-JP" sz="24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kumimoji="1" lang="ja-JP" sz="1400"/>
            </a:lvl1pPr>
            <a:lvl2pPr marL="457200" indent="0" latinLnBrk="0">
              <a:buNone/>
              <a:defRPr kumimoji="1" lang="ja-JP" sz="1400"/>
            </a:lvl2pPr>
            <a:lvl3pPr marL="914400" indent="0" latinLnBrk="0">
              <a:buNone/>
              <a:defRPr kumimoji="1" lang="ja-JP" sz="1200"/>
            </a:lvl3pPr>
            <a:lvl4pPr marL="1371600" indent="0" latinLnBrk="0">
              <a:buNone/>
              <a:defRPr kumimoji="1" lang="ja-JP" sz="1000"/>
            </a:lvl4pPr>
            <a:lvl5pPr marL="1828800" indent="0" latinLnBrk="0">
              <a:buNone/>
              <a:defRPr kumimoji="1" lang="ja-JP" sz="1000"/>
            </a:lvl5pPr>
            <a:lvl6pPr marL="2286000" indent="0" latinLnBrk="0">
              <a:buNone/>
              <a:defRPr kumimoji="1" lang="ja-JP" sz="1000"/>
            </a:lvl6pPr>
            <a:lvl7pPr marL="2743200" indent="0" latinLnBrk="0">
              <a:buNone/>
              <a:defRPr kumimoji="1" lang="ja-JP" sz="1000"/>
            </a:lvl7pPr>
            <a:lvl8pPr marL="3200400" indent="0" latinLnBrk="0">
              <a:buNone/>
              <a:defRPr kumimoji="1" lang="ja-JP" sz="1000"/>
            </a:lvl8pPr>
            <a:lvl9pPr marL="3657600" indent="0" latinLnBrk="0">
              <a:buNone/>
              <a:defRPr kumimoji="1" lang="ja-JP"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DB2B-06DF-45BB-8F92-4297037793A2}" type="datetime1">
              <a:rPr kumimoji="1" lang="ja-JP" altLang="en-US" smtClean="0"/>
              <a:t>2013/3/6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/>
              <a:t>ここにフッター テキスト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&lt;#&gt;</a:t>
            </a:fld>
            <a:endParaRPr kumimoji="1" lang="ja-JP"/>
          </a:p>
        </p:txBody>
      </p:sp>
    </p:spTree>
    <p:extLst>
      <p:ext uri="{BB962C8B-B14F-4D97-AF65-F5344CB8AC3E}">
        <p14:creationId xmlns=""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>
            <a:normAutofit/>
          </a:bodyPr>
          <a:lstStyle>
            <a:lvl1pPr latinLnBrk="0">
              <a:defRPr kumimoji="1" lang="ja-JP" sz="24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22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kumimoji="1" lang="ja-JP" sz="1400"/>
            </a:lvl1pPr>
            <a:lvl2pPr marL="457200" indent="0" latinLnBrk="0">
              <a:buNone/>
              <a:defRPr kumimoji="1" lang="ja-JP" sz="1400"/>
            </a:lvl2pPr>
            <a:lvl3pPr marL="914400" indent="0" latinLnBrk="0">
              <a:buNone/>
              <a:defRPr kumimoji="1" lang="ja-JP" sz="1200"/>
            </a:lvl3pPr>
            <a:lvl4pPr marL="1371600" indent="0" latinLnBrk="0">
              <a:buNone/>
              <a:defRPr kumimoji="1" lang="ja-JP" sz="1000"/>
            </a:lvl4pPr>
            <a:lvl5pPr marL="1828800" indent="0" latinLnBrk="0">
              <a:buNone/>
              <a:defRPr kumimoji="1" lang="ja-JP" sz="1000"/>
            </a:lvl5pPr>
            <a:lvl6pPr marL="2286000" indent="0" latinLnBrk="0">
              <a:buNone/>
              <a:defRPr kumimoji="1" lang="ja-JP" sz="1000"/>
            </a:lvl6pPr>
            <a:lvl7pPr marL="2743200" indent="0" latinLnBrk="0">
              <a:buNone/>
              <a:defRPr kumimoji="1" lang="ja-JP" sz="1000"/>
            </a:lvl7pPr>
            <a:lvl8pPr marL="3200400" indent="0" latinLnBrk="0">
              <a:buNone/>
              <a:defRPr kumimoji="1" lang="ja-JP" sz="1000"/>
            </a:lvl8pPr>
            <a:lvl9pPr marL="3657600" indent="0" latinLnBrk="0">
              <a:buNone/>
              <a:defRPr kumimoji="1" lang="ja-JP"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4408-F4A9-4607-9989-E27E75C3F69E}" type="datetime1">
              <a:rPr kumimoji="1" lang="ja-JP" altLang="en-US" smtClean="0"/>
              <a:t>2013/3/6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/>
              <a:t>ここにフッター テキスト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&lt;#&gt;</a:t>
            </a:fld>
            <a:endParaRPr kumimoji="1" lang="ja-JP"/>
          </a:p>
        </p:txBody>
      </p:sp>
    </p:spTree>
    <p:extLst>
      <p:ext uri="{BB962C8B-B14F-4D97-AF65-F5344CB8AC3E}">
        <p14:creationId xmlns=""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ea typeface="Meiryo UI" panose="020B0604030504040204" pitchFamily="50" charset="-128"/>
            </a:endParaRPr>
          </a:p>
        </p:txBody>
      </p:sp>
      <p:sp>
        <p:nvSpPr>
          <p:cNvPr id="11" name="長方形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solidFill>
                <a:schemeClr val="accent1">
                  <a:lumMod val="75000"/>
                </a:schemeClr>
              </a:solidFill>
              <a:ea typeface="Meiryo UI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accent1">
                    <a:lumMod val="75000"/>
                  </a:schemeClr>
                </a:solidFill>
                <a:ea typeface="Meiryo UI" panose="020B0604030504040204" pitchFamily="50" charset="-128"/>
              </a:defRPr>
            </a:lvl1pPr>
          </a:lstStyle>
          <a:p>
            <a:fld id="{9CD8D479-8942-46E8-A226-A4E01F7A105C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accent1">
                    <a:lumMod val="75000"/>
                  </a:schemeClr>
                </a:solidFill>
                <a:ea typeface="Meiryo UI" panose="020B0604030504040204" pitchFamily="50" charset="-128"/>
              </a:defRPr>
            </a:lvl1pPr>
          </a:lstStyle>
          <a:p>
            <a:fld id="{26190A10-6090-4BB8-84B1-E2CF587C2962}" type="datetime1">
              <a:rPr lang="ja-JP" altLang="en-US" smtClean="0"/>
              <a:t>2013/3/6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>
                <a:solidFill>
                  <a:schemeClr val="accent1">
                    <a:lumMod val="75000"/>
                  </a:schemeClr>
                </a:solidFill>
                <a:ea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ここにフッター テキスト</a:t>
            </a:r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1" lang="ja-JP" sz="3200" kern="1200">
          <a:solidFill>
            <a:schemeClr val="accent1"/>
          </a:solidFill>
          <a:latin typeface="+mj-lt"/>
          <a:ea typeface="Meiryo UI" panose="020B0604030504040204" pitchFamily="50" charset="-128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Meiryo UI" panose="020B0604030504040204" pitchFamily="50" charset="-128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600" kern="1200">
          <a:solidFill>
            <a:schemeClr val="tx1"/>
          </a:solidFill>
          <a:latin typeface="+mn-lt"/>
          <a:ea typeface="Meiryo UI" panose="020B0604030504040204" pitchFamily="50" charset="-128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Meiryo UI" panose="020B0604030504040204" pitchFamily="50" charset="-128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Meiryo UI" panose="020B0604030504040204" pitchFamily="50" charset="-128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Meiryo UI" panose="020B0604030504040204" pitchFamily="50" charset="-128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重点領域研究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環境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2400" dirty="0" smtClean="0"/>
              <a:t>これまでの取り組みと展望</a:t>
            </a:r>
            <a:endParaRPr kumimoji="1" lang="ja-JP" sz="2400" dirty="0"/>
          </a:p>
        </p:txBody>
      </p:sp>
    </p:spTree>
    <p:extLst>
      <p:ext uri="{BB962C8B-B14F-4D97-AF65-F5344CB8AC3E}">
        <p14:creationId xmlns=""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accent2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鹿児島大学における</a:t>
            </a:r>
            <a:r>
              <a:rPr lang="en-US" altLang="ja-JP" dirty="0" smtClean="0">
                <a:solidFill>
                  <a:schemeClr val="accent2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dirty="0" smtClean="0">
                <a:solidFill>
                  <a:schemeClr val="accent2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dirty="0" smtClean="0">
                <a:solidFill>
                  <a:schemeClr val="accent2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環境に関する二つの研究の流れ</a:t>
            </a:r>
            <a:r>
              <a:rPr lang="en-US" altLang="ja-JP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	</a:t>
            </a:r>
            <a:endParaRPr kumimoji="1" lang="ja-JP" dirty="0">
              <a:latin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10027" y="1566001"/>
            <a:ext cx="9371948" cy="4386225"/>
          </a:xfrm>
        </p:spPr>
        <p:txBody>
          <a:bodyPr>
            <a:normAutofit lnSpcReduction="10000"/>
          </a:bodyPr>
          <a:lstStyle/>
          <a:p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Meiryo UI" panose="020B0604030504040204" pitchFamily="50" charset="-128"/>
              </a:rPr>
              <a:t>鹿児島環境学プロジェクト</a:t>
            </a:r>
            <a:endParaRPr lang="en-US" altLang="ja-JP" sz="2400" dirty="0" smtClean="0">
              <a:solidFill>
                <a:schemeClr val="accent1">
                  <a:lumMod val="75000"/>
                </a:schemeClr>
              </a:solidFill>
              <a:latin typeface="+mj-ea"/>
              <a:ea typeface="+mj-ea"/>
              <a:cs typeface="Meiryo UI" panose="020B0604030504040204" pitchFamily="50" charset="-128"/>
            </a:endParaRPr>
          </a:p>
          <a:p>
            <a:pPr lvl="1"/>
            <a:r>
              <a:rPr kumimoji="1" lang="ja-JP" altLang="en-US" sz="2400" dirty="0" smtClean="0">
                <a:latin typeface="+mj-ea"/>
                <a:ea typeface="+mj-ea"/>
                <a:cs typeface="Meiryo UI" panose="020B0604030504040204" pitchFamily="50" charset="-128"/>
              </a:rPr>
              <a:t>小野寺グループ</a:t>
            </a:r>
            <a:endParaRPr kumimoji="1" lang="en-US" altLang="ja-JP" sz="2400" dirty="0" smtClean="0">
              <a:latin typeface="+mj-ea"/>
              <a:ea typeface="+mj-ea"/>
              <a:cs typeface="Meiryo UI" panose="020B0604030504040204" pitchFamily="50" charset="-128"/>
            </a:endParaRPr>
          </a:p>
          <a:p>
            <a:pPr lvl="1"/>
            <a:r>
              <a:rPr lang="ja-JP" altLang="en-US" sz="2400" dirty="0" smtClean="0">
                <a:latin typeface="+mj-ea"/>
                <a:ea typeface="+mj-ea"/>
                <a:cs typeface="Meiryo UI" panose="020B0604030504040204" pitchFamily="50" charset="-128"/>
              </a:rPr>
              <a:t>「鹿児島環境学</a:t>
            </a:r>
            <a:r>
              <a:rPr lang="en-US" altLang="ja-JP" sz="2400" dirty="0" smtClean="0">
                <a:latin typeface="+mj-ea"/>
                <a:ea typeface="+mj-ea"/>
                <a:cs typeface="Meiryo UI" panose="020B0604030504040204" pitchFamily="50" charset="-128"/>
              </a:rPr>
              <a:t>I</a:t>
            </a:r>
            <a:r>
              <a:rPr lang="ja-JP" altLang="en-US" sz="2400" dirty="0" err="1" smtClean="0">
                <a:latin typeface="+mj-ea"/>
                <a:ea typeface="+mj-ea"/>
                <a:cs typeface="Meiryo UI" panose="020B0604030504040204" pitchFamily="50" charset="-128"/>
              </a:rPr>
              <a:t>、</a:t>
            </a:r>
            <a:r>
              <a:rPr lang="en-US" altLang="ja-JP" sz="2400" dirty="0" smtClean="0">
                <a:latin typeface="+mj-ea"/>
                <a:ea typeface="+mj-ea"/>
                <a:cs typeface="Meiryo UI" panose="020B0604030504040204" pitchFamily="50" charset="-128"/>
              </a:rPr>
              <a:t>II,III</a:t>
            </a:r>
            <a:r>
              <a:rPr lang="ja-JP" altLang="en-US" sz="2400" dirty="0" smtClean="0">
                <a:latin typeface="+mj-ea"/>
                <a:ea typeface="+mj-ea"/>
                <a:cs typeface="Meiryo UI" panose="020B0604030504040204" pitchFamily="50" charset="-128"/>
              </a:rPr>
              <a:t>」等出版物</a:t>
            </a:r>
            <a:endParaRPr lang="en-US" altLang="ja-JP" sz="2400" dirty="0" smtClean="0">
              <a:latin typeface="+mj-ea"/>
              <a:ea typeface="+mj-ea"/>
              <a:cs typeface="Meiryo UI" panose="020B0604030504040204" pitchFamily="50" charset="-128"/>
            </a:endParaRPr>
          </a:p>
          <a:p>
            <a:pPr lvl="1"/>
            <a:r>
              <a:rPr kumimoji="1" lang="ja-JP" altLang="en-US" sz="2400" dirty="0" smtClean="0">
                <a:latin typeface="+mj-ea"/>
                <a:ea typeface="+mj-ea"/>
                <a:cs typeface="Meiryo UI" panose="020B0604030504040204" pitchFamily="50" charset="-128"/>
              </a:rPr>
              <a:t>若手環境学研究者の育成</a:t>
            </a:r>
            <a:endParaRPr kumimoji="1" lang="en-US" altLang="ja-JP" sz="2400" dirty="0" smtClean="0">
              <a:latin typeface="+mj-ea"/>
              <a:ea typeface="+mj-ea"/>
              <a:cs typeface="Meiryo UI" panose="020B0604030504040204" pitchFamily="50" charset="-128"/>
            </a:endParaRPr>
          </a:p>
          <a:p>
            <a:pPr lvl="1">
              <a:buNone/>
            </a:pPr>
            <a:endParaRPr kumimoji="1" lang="ja-JP" sz="2400" dirty="0">
              <a:latin typeface="+mj-ea"/>
              <a:ea typeface="+mj-ea"/>
              <a:cs typeface="Meiryo UI" panose="020B0604030504040204" pitchFamily="50" charset="-128"/>
            </a:endParaRPr>
          </a:p>
          <a:p>
            <a:r>
              <a:rPr lang="ja-JP" altLang="en-US" sz="2400" dirty="0" smtClean="0">
                <a:solidFill>
                  <a:schemeClr val="accent4"/>
                </a:solidFill>
                <a:latin typeface="+mj-ea"/>
                <a:ea typeface="+mj-ea"/>
                <a:cs typeface="Meiryo UI" panose="020B0604030504040204" pitchFamily="50" charset="-128"/>
              </a:rPr>
              <a:t>重点領域研究　環境（学）</a:t>
            </a:r>
            <a:endParaRPr lang="en-US" altLang="ja-JP" sz="2400" dirty="0" smtClean="0">
              <a:solidFill>
                <a:schemeClr val="accent4"/>
              </a:solidFill>
              <a:latin typeface="+mj-ea"/>
              <a:ea typeface="+mj-ea"/>
              <a:cs typeface="Meiryo UI" panose="020B0604030504040204" pitchFamily="50" charset="-128"/>
            </a:endParaRPr>
          </a:p>
          <a:p>
            <a:pPr lvl="1"/>
            <a:r>
              <a:rPr kumimoji="1" lang="ja-JP" altLang="en-US" sz="2400" b="1" dirty="0" smtClean="0">
                <a:latin typeface="+mj-ea"/>
                <a:ea typeface="+mj-ea"/>
                <a:cs typeface="Meiryo UI" panose="020B0604030504040204" pitchFamily="50" charset="-128"/>
              </a:rPr>
              <a:t>地球温暖化グループ（グローバルからローカル）</a:t>
            </a:r>
            <a:endParaRPr kumimoji="1" lang="en-US" altLang="ja-JP" sz="2400" b="1" dirty="0" smtClean="0">
              <a:latin typeface="+mj-ea"/>
              <a:ea typeface="+mj-ea"/>
              <a:cs typeface="Meiryo UI" panose="020B0604030504040204" pitchFamily="50" charset="-128"/>
            </a:endParaRPr>
          </a:p>
          <a:p>
            <a:pPr lvl="2"/>
            <a:r>
              <a:rPr lang="ja-JP" altLang="en-US" sz="2200" dirty="0" smtClean="0">
                <a:latin typeface="+mj-ea"/>
                <a:ea typeface="+mj-ea"/>
                <a:cs typeface="Meiryo UI" panose="020B0604030504040204" pitchFamily="50" charset="-128"/>
              </a:rPr>
              <a:t>マイクロ水力発電：株式会社テラル（広島県福山市）との共同研究</a:t>
            </a:r>
            <a:endParaRPr lang="en-US" altLang="ja-JP" sz="2200" dirty="0" smtClean="0">
              <a:latin typeface="+mj-ea"/>
              <a:ea typeface="+mj-ea"/>
              <a:cs typeface="Meiryo UI" panose="020B0604030504040204" pitchFamily="50" charset="-128"/>
            </a:endParaRPr>
          </a:p>
          <a:p>
            <a:pPr lvl="2"/>
            <a:r>
              <a:rPr kumimoji="1" lang="ja-JP" altLang="en-US" sz="2200" dirty="0" smtClean="0">
                <a:latin typeface="+mj-ea"/>
                <a:ea typeface="+mj-ea"/>
                <a:cs typeface="Meiryo UI" panose="020B0604030504040204" pitchFamily="50" charset="-128"/>
              </a:rPr>
              <a:t>三井住友財団からの外部資金（スマートハウス）</a:t>
            </a:r>
            <a:endParaRPr kumimoji="1" lang="en-US" altLang="ja-JP" sz="2200" dirty="0" smtClean="0">
              <a:latin typeface="+mj-ea"/>
              <a:ea typeface="+mj-ea"/>
              <a:cs typeface="Meiryo UI" panose="020B0604030504040204" pitchFamily="50" charset="-128"/>
            </a:endParaRPr>
          </a:p>
          <a:p>
            <a:pPr lvl="1"/>
            <a:r>
              <a:rPr lang="ja-JP" altLang="en-US" sz="2400" b="1" dirty="0" smtClean="0">
                <a:latin typeface="+mj-ea"/>
                <a:ea typeface="+mj-ea"/>
                <a:cs typeface="Meiryo UI" panose="020B0604030504040204" pitchFamily="50" charset="-128"/>
              </a:rPr>
              <a:t>生物多様性グループ（ローカルからグローバル）</a:t>
            </a:r>
            <a:endParaRPr lang="en-US" altLang="ja-JP" sz="2400" b="1" dirty="0" smtClean="0">
              <a:latin typeface="+mj-ea"/>
              <a:ea typeface="+mj-ea"/>
              <a:cs typeface="Meiryo UI" panose="020B0604030504040204" pitchFamily="50" charset="-128"/>
            </a:endParaRPr>
          </a:p>
          <a:p>
            <a:pPr lvl="2"/>
            <a:r>
              <a:rPr lang="ja-JP" altLang="en-US" sz="2200" dirty="0" smtClean="0">
                <a:latin typeface="+mj-ea"/>
                <a:ea typeface="+mj-ea"/>
                <a:cs typeface="Meiryo UI" panose="020B0604030504040204" pitchFamily="50" charset="-128"/>
              </a:rPr>
              <a:t>高校の生物の先生を中心としたネットワーク（</a:t>
            </a:r>
            <a:r>
              <a:rPr lang="en-US" altLang="ja-JP" sz="2200" dirty="0" err="1" smtClean="0">
                <a:latin typeface="+mj-ea"/>
                <a:ea typeface="+mj-ea"/>
                <a:cs typeface="Meiryo UI" panose="020B0604030504040204" pitchFamily="50" charset="-128"/>
              </a:rPr>
              <a:t>Shikagaku</a:t>
            </a:r>
            <a:r>
              <a:rPr lang="ja-JP" altLang="en-US" sz="2200" dirty="0" smtClean="0">
                <a:latin typeface="+mj-ea"/>
                <a:ea typeface="+mj-ea"/>
                <a:cs typeface="Meiryo UI" panose="020B0604030504040204" pitchFamily="50" charset="-128"/>
              </a:rPr>
              <a:t>　</a:t>
            </a:r>
            <a:r>
              <a:rPr lang="en-US" altLang="ja-JP" sz="2200" dirty="0" smtClean="0">
                <a:latin typeface="+mj-ea"/>
                <a:ea typeface="+mj-ea"/>
                <a:cs typeface="Meiryo UI" panose="020B0604030504040204" pitchFamily="50" charset="-128"/>
              </a:rPr>
              <a:t>ML</a:t>
            </a:r>
            <a:r>
              <a:rPr lang="ja-JP" altLang="en-US" sz="2200" dirty="0" smtClean="0">
                <a:latin typeface="+mj-ea"/>
                <a:ea typeface="+mj-ea"/>
                <a:cs typeface="Meiryo UI" panose="020B0604030504040204" pitchFamily="50" charset="-128"/>
              </a:rPr>
              <a:t>）</a:t>
            </a:r>
            <a:endParaRPr lang="en-US" altLang="ja-JP" sz="2200" dirty="0" smtClean="0">
              <a:latin typeface="+mj-ea"/>
              <a:ea typeface="+mj-ea"/>
              <a:cs typeface="Meiryo UI" panose="020B0604030504040204" pitchFamily="50" charset="-128"/>
            </a:endParaRPr>
          </a:p>
          <a:p>
            <a:pPr lvl="2"/>
            <a:r>
              <a:rPr lang="ja-JP" altLang="en-US" sz="2200" dirty="0" smtClean="0">
                <a:latin typeface="+mj-ea"/>
                <a:ea typeface="+mj-ea"/>
                <a:cs typeface="Meiryo UI" panose="020B0604030504040204" pitchFamily="50" charset="-128"/>
              </a:rPr>
              <a:t>奄美大島でのシンポジウム（環境省のアプローチ岡野先生）</a:t>
            </a:r>
            <a:endParaRPr lang="en-US" altLang="ja-JP" sz="2200" dirty="0" smtClean="0">
              <a:latin typeface="+mj-ea"/>
              <a:ea typeface="+mj-ea"/>
              <a:cs typeface="Meiryo UI" panose="020B0604030504040204" pitchFamily="50" charset="-128"/>
            </a:endParaRPr>
          </a:p>
          <a:p>
            <a:pPr lvl="1"/>
            <a:endParaRPr lang="en-US" altLang="ja-JP" sz="2400" dirty="0" smtClean="0">
              <a:latin typeface="+mj-ea"/>
              <a:ea typeface="+mj-ea"/>
              <a:cs typeface="Meiryo UI" panose="020B0604030504040204" pitchFamily="50" charset="-128"/>
            </a:endParaRPr>
          </a:p>
          <a:p>
            <a:pPr lvl="1"/>
            <a:endParaRPr kumimoji="1" lang="ja-JP" sz="2800" dirty="0">
              <a:latin typeface="ＭＳ Ｐ明朝" pitchFamily="18" charset="-128"/>
              <a:ea typeface="ＭＳ Ｐ明朝" pitchFamily="18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87158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今後の環境研究について</a:t>
            </a:r>
            <a:endParaRPr kumimoji="1" lang="ja-JP" dirty="0">
              <a:latin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88930" y="1504523"/>
            <a:ext cx="4610099" cy="462068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ja-JP" altLang="en-US" sz="2800" dirty="0" smtClean="0">
                <a:latin typeface="HGｺﾞｼｯｸE" pitchFamily="49" charset="-128"/>
                <a:ea typeface="HGｺﾞｼｯｸE" pitchFamily="49" charset="-128"/>
                <a:cs typeface="Meiryo UI" panose="020B0604030504040204" pitchFamily="50" charset="-128"/>
              </a:rPr>
              <a:t>奄美世界遺産への研究の統合化・</a:t>
            </a:r>
            <a:r>
              <a:rPr lang="ja-JP" altLang="en-US" sz="2800" dirty="0" smtClean="0">
                <a:latin typeface="HGｺﾞｼｯｸE" pitchFamily="49" charset="-128"/>
                <a:ea typeface="HGｺﾞｼｯｸE" pitchFamily="49" charset="-128"/>
                <a:cs typeface="Meiryo UI" panose="020B0604030504040204" pitchFamily="50" charset="-128"/>
              </a:rPr>
              <a:t>集中化</a:t>
            </a:r>
            <a:endParaRPr lang="en-US" altLang="ja-JP" sz="2800" dirty="0" smtClean="0">
              <a:latin typeface="HGｺﾞｼｯｸE" pitchFamily="49" charset="-128"/>
              <a:ea typeface="HGｺﾞｼｯｸE" pitchFamily="49" charset="-128"/>
              <a:cs typeface="Meiryo UI" panose="020B0604030504040204" pitchFamily="50" charset="-128"/>
            </a:endParaRPr>
          </a:p>
          <a:p>
            <a:pPr marL="571500" lvl="1" indent="-342900">
              <a:buFont typeface="+mj-lt"/>
              <a:buAutoNum type="arabicPeriod"/>
            </a:pPr>
            <a:r>
              <a:rPr lang="ja-JP" altLang="en-US" sz="2400" dirty="0" smtClean="0">
                <a:latin typeface="HGｺﾞｼｯｸE" pitchFamily="49" charset="-128"/>
                <a:ea typeface="HGｺﾞｼｯｸE" pitchFamily="49" charset="-128"/>
                <a:cs typeface="Meiryo UI" panose="020B0604030504040204" pitchFamily="50" charset="-128"/>
              </a:rPr>
              <a:t>「環境省」主導型</a:t>
            </a:r>
            <a:endParaRPr lang="en-US" altLang="ja-JP" sz="2400" dirty="0" smtClean="0">
              <a:latin typeface="HGｺﾞｼｯｸE" pitchFamily="49" charset="-128"/>
              <a:ea typeface="HGｺﾞｼｯｸE" pitchFamily="49" charset="-128"/>
              <a:cs typeface="Meiryo UI" panose="020B0604030504040204" pitchFamily="50" charset="-128"/>
            </a:endParaRPr>
          </a:p>
          <a:p>
            <a:pPr marL="571500" lvl="1" indent="-342900">
              <a:buNone/>
            </a:pPr>
            <a:endParaRPr lang="en-US" altLang="ja-JP" sz="2400" dirty="0" smtClean="0">
              <a:latin typeface="HGｺﾞｼｯｸE" pitchFamily="49" charset="-128"/>
              <a:ea typeface="HGｺﾞｼｯｸE" pitchFamily="49" charset="-128"/>
              <a:cs typeface="Meiryo UI" panose="020B0604030504040204" pitchFamily="50" charset="-128"/>
            </a:endParaRPr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z="2800" dirty="0" smtClean="0">
                <a:latin typeface="HGｺﾞｼｯｸE" pitchFamily="49" charset="-128"/>
                <a:ea typeface="HGｺﾞｼｯｸE" pitchFamily="49" charset="-128"/>
                <a:cs typeface="Meiryo UI" panose="020B0604030504040204" pitchFamily="50" charset="-128"/>
              </a:rPr>
              <a:t>水力発電</a:t>
            </a:r>
            <a:r>
              <a:rPr kumimoji="1" lang="ja-JP" altLang="en-US" sz="2800" dirty="0" smtClean="0">
                <a:latin typeface="HGｺﾞｼｯｸE" pitchFamily="49" charset="-128"/>
                <a:ea typeface="HGｺﾞｼｯｸE" pitchFamily="49" charset="-128"/>
                <a:cs typeface="Meiryo UI" panose="020B0604030504040204" pitchFamily="50" charset="-128"/>
              </a:rPr>
              <a:t>から「水」に関する問題への発展</a:t>
            </a:r>
            <a:endParaRPr kumimoji="1" lang="en-US" altLang="ja-JP" sz="2800" dirty="0" smtClean="0">
              <a:latin typeface="HGｺﾞｼｯｸE" pitchFamily="49" charset="-128"/>
              <a:ea typeface="HGｺﾞｼｯｸE" pitchFamily="49" charset="-128"/>
              <a:cs typeface="Meiryo UI" panose="020B0604030504040204" pitchFamily="50" charset="-128"/>
            </a:endParaRPr>
          </a:p>
          <a:p>
            <a:pPr marL="571500" lvl="1" indent="-342900">
              <a:buFont typeface="+mj-lt"/>
              <a:buAutoNum type="arabicPeriod"/>
            </a:pPr>
            <a:r>
              <a:rPr lang="ja-JP" altLang="en-US" sz="2400" dirty="0" smtClean="0">
                <a:latin typeface="HGｺﾞｼｯｸE" pitchFamily="49" charset="-128"/>
                <a:ea typeface="HGｺﾞｼｯｸE" pitchFamily="49" charset="-128"/>
                <a:cs typeface="Meiryo UI" panose="020B0604030504040204" pitchFamily="50" charset="-128"/>
              </a:rPr>
              <a:t>水</a:t>
            </a:r>
            <a:r>
              <a:rPr lang="ja-JP" altLang="en-US" sz="2400" dirty="0" smtClean="0">
                <a:latin typeface="HGｺﾞｼｯｸE" pitchFamily="49" charset="-128"/>
                <a:ea typeface="HGｺﾞｼｯｸE" pitchFamily="49" charset="-128"/>
                <a:cs typeface="Meiryo UI" panose="020B0604030504040204" pitchFamily="50" charset="-128"/>
              </a:rPr>
              <a:t>資源</a:t>
            </a:r>
            <a:endParaRPr lang="en-US" altLang="ja-JP" sz="2400" dirty="0" smtClean="0">
              <a:latin typeface="HGｺﾞｼｯｸE" pitchFamily="49" charset="-128"/>
              <a:ea typeface="HGｺﾞｼｯｸE" pitchFamily="49" charset="-128"/>
              <a:cs typeface="Meiryo UI" panose="020B0604030504040204" pitchFamily="50" charset="-128"/>
            </a:endParaRPr>
          </a:p>
          <a:p>
            <a:pPr marL="571500" lvl="1" indent="-342900">
              <a:buFont typeface="+mj-lt"/>
              <a:buAutoNum type="arabicPeriod"/>
            </a:pPr>
            <a:r>
              <a:rPr lang="ja-JP" altLang="en-US" sz="2400" dirty="0" smtClean="0">
                <a:latin typeface="HGｺﾞｼｯｸE" pitchFamily="49" charset="-128"/>
                <a:ea typeface="HGｺﾞｼｯｸE" pitchFamily="49" charset="-128"/>
                <a:cs typeface="Meiryo UI" panose="020B0604030504040204" pitchFamily="50" charset="-128"/>
              </a:rPr>
              <a:t>洪水等</a:t>
            </a:r>
            <a:r>
              <a:rPr kumimoji="1" lang="ja-JP" altLang="en-US" sz="2400" dirty="0" smtClean="0">
                <a:latin typeface="HGｺﾞｼｯｸE" pitchFamily="49" charset="-128"/>
                <a:ea typeface="HGｺﾞｼｯｸE" pitchFamily="49" charset="-128"/>
                <a:cs typeface="Meiryo UI" panose="020B0604030504040204" pitchFamily="50" charset="-128"/>
              </a:rPr>
              <a:t>災害</a:t>
            </a:r>
            <a:endParaRPr kumimoji="1" lang="en-US" altLang="ja-JP" sz="2400" dirty="0" smtClean="0">
              <a:latin typeface="HGｺﾞｼｯｸE" pitchFamily="49" charset="-128"/>
              <a:ea typeface="HGｺﾞｼｯｸE" pitchFamily="49" charset="-128"/>
              <a:cs typeface="Meiryo UI" panose="020B0604030504040204" pitchFamily="50" charset="-128"/>
            </a:endParaRPr>
          </a:p>
          <a:p>
            <a:pPr marL="571500" lvl="1" indent="-342900">
              <a:buNone/>
            </a:pPr>
            <a:endParaRPr kumimoji="1" lang="en-US" altLang="ja-JP" sz="2400" dirty="0" smtClean="0">
              <a:latin typeface="HGｺﾞｼｯｸE" pitchFamily="49" charset="-128"/>
              <a:ea typeface="HGｺﾞｼｯｸE" pitchFamily="49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コンテンツ プレースホルダ 9"/>
          <p:cNvGraphicFramePr>
            <a:graphicFrameLocks noGrp="1"/>
          </p:cNvGraphicFramePr>
          <p:nvPr>
            <p:ph sz="half" idx="2"/>
          </p:nvPr>
        </p:nvGraphicFramePr>
        <p:xfrm>
          <a:off x="2001328" y="3467819"/>
          <a:ext cx="8780972" cy="2709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ストライプ矢印 10"/>
          <p:cNvSpPr/>
          <p:nvPr/>
        </p:nvSpPr>
        <p:spPr>
          <a:xfrm rot="10800000">
            <a:off x="6072994" y="2915728"/>
            <a:ext cx="3226279" cy="586596"/>
          </a:xfrm>
          <a:prstGeom prst="stripedRightArrow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7177178" y="2173857"/>
            <a:ext cx="3485072" cy="483079"/>
          </a:xfrm>
          <a:prstGeom prst="wedgeRoundRectCallout">
            <a:avLst>
              <a:gd name="adj1" fmla="val -33389"/>
              <a:gd name="adj2" fmla="val 14510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新しい環境研究の方向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92496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156621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今後の大きな課題</a:t>
            </a:r>
            <a:r>
              <a:rPr lang="en-US" altLang="ja-JP" dirty="0" smtClean="0"/>
              <a:t>	</a:t>
            </a:r>
            <a:br>
              <a:rPr lang="en-US" altLang="ja-JP" dirty="0" smtClean="0"/>
            </a:br>
            <a:endParaRPr kumimoji="1" lang="ja-JP" altLang="en-US" sz="31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51777" y="3571337"/>
            <a:ext cx="6949440" cy="226008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3.11</a:t>
            </a:r>
            <a:r>
              <a:rPr lang="ja-JP" altLang="en-US" sz="2800" dirty="0" smtClean="0"/>
              <a:t>以降の環境政策および国民の意識の変化をどのように整理し、研究の方向性を見出していくのか？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5298028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09888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TS103098889</Template>
  <TotalTime>0</TotalTime>
  <Words>134</Words>
  <Application>Microsoft Office PowerPoint</Application>
  <PresentationFormat>ユーザー設定</PresentationFormat>
  <Paragraphs>33</Paragraphs>
  <Slides>4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TS103098889</vt:lpstr>
      <vt:lpstr>重点領域研究  環境  </vt:lpstr>
      <vt:lpstr>鹿児島大学における 環境に関する二つの研究の流れ </vt:lpstr>
      <vt:lpstr>今後の環境研究について</vt:lpstr>
      <vt:lpstr>今後の大きな課題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2013-03-05T04:16:48Z</dcterms:created>
  <dcterms:modified xsi:type="dcterms:W3CDTF">2013-03-06T03:09:37Z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